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a" initials="DN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5-08-07T15:56:23.965" idx="2">
    <p:pos x="5896" y="1478"/>
    <p:text>extensión máxima de 10 palabras. Si es 
necesario, puede agregarse un subtítulo de longitud similar.  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AEB66-2BF3-4C54-B9AD-ADF3C0A523A7}" type="datetimeFigureOut">
              <a:rPr lang="es-AR" smtClean="0"/>
              <a:t>22/8/2025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2CC91-E0D3-4B17-888C-72B7BFBA9A1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6881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2CC91-E0D3-4B17-888C-72B7BFBA9A13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072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0C22-2BEC-4DC4-A7FB-C391CBB41A0E}" type="datetime1">
              <a:rPr lang="es-AR" smtClean="0"/>
              <a:t>22/8/2025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329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E56F0-7898-4CAF-82A8-D30C10287747}" type="datetime1">
              <a:rPr lang="es-AR" smtClean="0"/>
              <a:t>22/8/2025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98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1D848-E4D5-47A6-8F00-523D2039CDE3}" type="datetime1">
              <a:rPr lang="es-AR" smtClean="0"/>
              <a:t>22/8/2025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876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4E9AE-1CC8-4094-8F05-C694C25F17FD}" type="datetime1">
              <a:rPr lang="es-AR" smtClean="0"/>
              <a:t>22/8/2025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392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95991-D2BD-4401-AEBE-567A8029BA30}" type="datetime1">
              <a:rPr lang="es-AR" smtClean="0"/>
              <a:t>22/8/2025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5717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14E7-BC71-48C5-ADCC-1457324EA628}" type="datetime1">
              <a:rPr lang="es-AR" smtClean="0"/>
              <a:t>22/8/2025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93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874F-5CEE-4F4D-9D8C-95C5A435B280}" type="datetime1">
              <a:rPr lang="es-AR" smtClean="0"/>
              <a:t>22/8/2025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117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EAB2-15CD-4057-BDE5-1A50EC5FA69F}" type="datetime1">
              <a:rPr lang="es-AR" smtClean="0"/>
              <a:t>22/8/2025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777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7EC7-B48C-454D-9DAF-15EEA8292C31}" type="datetime1">
              <a:rPr lang="es-AR" smtClean="0"/>
              <a:t>22/8/2025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196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616F-8896-451E-99B1-D6FCCBF071C4}" type="datetime1">
              <a:rPr lang="es-AR" smtClean="0"/>
              <a:t>22/8/2025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402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7159-C622-4C33-B174-92382F9D57A9}" type="datetime1">
              <a:rPr lang="es-AR" smtClean="0"/>
              <a:t>22/8/2025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255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F2DA2-9DD9-4D20-9D8D-F32BB4A5CFD6}" type="datetime1">
              <a:rPr lang="es-AR" smtClean="0"/>
              <a:t>22/8/2025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72D3-05B1-4ACC-BD94-0DDA91E455C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603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rsaravi@gmail.com" TargetMode="External"/><Relationship Id="rId7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mailto:eugeniado1@gmail.com" TargetMode="External"/><Relationship Id="rId4" Type="http://schemas.openxmlformats.org/officeDocument/2006/relationships/hyperlink" Target="mailto:monigheroig@g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dici.unlp.edu.ar/handle/10915/15997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edici.unlp.edu.ar/handle/10915/8745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875629"/>
            <a:ext cx="9144000" cy="1730623"/>
          </a:xfrm>
        </p:spPr>
        <p:txBody>
          <a:bodyPr>
            <a:normAutofit/>
          </a:bodyPr>
          <a:lstStyle/>
          <a:p>
            <a:r>
              <a:rPr lang="es-ES_tradnl" sz="2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Educación </a:t>
            </a:r>
            <a:r>
              <a:rPr lang="es-ES_tradnl" sz="20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Física </a:t>
            </a:r>
            <a:r>
              <a:rPr lang="es-ES_tradnl" sz="2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 jóvenes. En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foques </a:t>
            </a:r>
            <a:r>
              <a:rPr lang="es-ES_tradnl" sz="20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desde la asignatura Educación Física 3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106" y="3845410"/>
            <a:ext cx="4990950" cy="1633033"/>
          </a:xfrm>
        </p:spPr>
        <p:txBody>
          <a:bodyPr>
            <a:noAutofit/>
          </a:bodyPr>
          <a:lstStyle/>
          <a:p>
            <a:pPr algn="l"/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Saraví, Jorge Ricardo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jrsaravi@gmail.com</a:t>
            </a:r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Ghe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Monica Isabel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monigheroig@gmail.com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Dominguez, Maria Eugenia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eugeniado1@gmail.com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A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8"/>
            <a:ext cx="9144000" cy="1959745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85106" y="324433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Autores/as: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6914" y="6211669"/>
            <a:ext cx="89644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Palabras claves: Educación Física - juventudes - enseñanza - universidad</a:t>
            </a:r>
            <a:endParaRPr lang="es-A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6914" y="5659568"/>
            <a:ext cx="4572000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A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FaHCE</a:t>
            </a:r>
            <a:r>
              <a:rPr lang="es-A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UNLP. Ciudad de Ensenada</a:t>
            </a:r>
            <a:endParaRPr lang="es-A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70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8"/>
            <a:ext cx="9144000" cy="1959745"/>
          </a:xfrm>
          <a:prstGeom prst="rect">
            <a:avLst/>
          </a:prstGeom>
        </p:spPr>
      </p:pic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85800" y="2060848"/>
            <a:ext cx="7772400" cy="792088"/>
          </a:xfrm>
        </p:spPr>
        <p:txBody>
          <a:bodyPr>
            <a:normAutofit/>
          </a:bodyPr>
          <a:lstStyle/>
          <a:p>
            <a:r>
              <a:rPr lang="es-E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 Física 3 en el Plan de Estudios del Profesorado </a:t>
            </a:r>
            <a:br>
              <a:rPr lang="es-A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62272" y="2708920"/>
            <a:ext cx="8819456" cy="2664296"/>
          </a:xfrm>
        </p:spPr>
        <p:txBody>
          <a:bodyPr>
            <a:no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 Física 3 es una asignatura obligatoria correspondiente a las carreras Profesorado y Licenciatura en Educación Física, de la Facultad de Humanidades y  Ciencias de la Educación de la Universidad Nacional de La Plata. </a:t>
            </a:r>
          </a:p>
          <a:p>
            <a:pPr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materia (junto a Educación Física 1, 2, 4 y 5) constituye parte de la columna troncal del plan de estudios vigente, y se encuentra en el tercer año de dicho plan. Aporta a la formación pedagógica de la disciplina en relación a ámbitos escolares y no escolares, desde diferentes perspectivas. La asignatura Educación Física 3 “se aboca al estudio de las características y problemas relevantes en la enseñanza y el aprendizaje de los contenidos de la Educación Física en la adolescencia y juventud, en relación con otras áreas del desarrollo” (Plan 2000, </a:t>
            </a: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FaHCE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-UNLP). </a:t>
            </a:r>
          </a:p>
          <a:p>
            <a:pPr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enfoque actual parte de un marco de las Ciencias Sociales (Chaves, 2010), e integrando perspectivas específicas de la Educación Física (</a:t>
            </a:r>
            <a:r>
              <a:rPr lang="pt-B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Fotia</a:t>
            </a: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Saraví</a:t>
            </a: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Ghe</a:t>
            </a:r>
            <a:r>
              <a:rPr lang="pt-B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Domínguez, 2020).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s-AR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4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821"/>
            <a:ext cx="9144000" cy="1959745"/>
          </a:xfrm>
          <a:prstGeom prst="rect">
            <a:avLst/>
          </a:prstGeom>
        </p:spPr>
      </p:pic>
      <p:sp>
        <p:nvSpPr>
          <p:cNvPr id="5" name="4 Título"/>
          <p:cNvSpPr txBox="1">
            <a:spLocks/>
          </p:cNvSpPr>
          <p:nvPr/>
        </p:nvSpPr>
        <p:spPr>
          <a:xfrm>
            <a:off x="613792" y="2104566"/>
            <a:ext cx="7772400" cy="6059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La asignatura y sus contenidos</a:t>
            </a:r>
            <a:endParaRPr lang="es-A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2000" dirty="0"/>
          </a:p>
        </p:txBody>
      </p:sp>
      <p:sp>
        <p:nvSpPr>
          <p:cNvPr id="6" name="5 Subtítulo"/>
          <p:cNvSpPr txBox="1">
            <a:spLocks/>
          </p:cNvSpPr>
          <p:nvPr/>
        </p:nvSpPr>
        <p:spPr>
          <a:xfrm>
            <a:off x="395536" y="3068960"/>
            <a:ext cx="8352928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AR" sz="1800" dirty="0"/>
          </a:p>
          <a:p>
            <a:pPr marL="0" indent="0">
              <a:buNone/>
            </a:pPr>
            <a:endParaRPr lang="es-AR" sz="1800" dirty="0"/>
          </a:p>
        </p:txBody>
      </p:sp>
      <p:sp>
        <p:nvSpPr>
          <p:cNvPr id="7" name="6 Rectángulo"/>
          <p:cNvSpPr/>
          <p:nvPr/>
        </p:nvSpPr>
        <p:spPr>
          <a:xfrm>
            <a:off x="395536" y="2596353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Educación Física 3 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centrada en la enseñanza de la Educación Física con jóvenes, tanto en la escuela secundaria como en otros ámbitos (CEF, clubes, </a:t>
            </a:r>
            <a:r>
              <a:rPr lang="es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ONGs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., etc.). 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Desde esta asignatura se entiende a la Educación Física como una disciplina educativa, es decir “una pedagogía de lo corporal y de la motricidad humana” (</a:t>
            </a:r>
            <a:r>
              <a:rPr lang="es-E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Saraví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2019). o tal como afirma Pierre </a:t>
            </a:r>
            <a:r>
              <a:rPr lang="es-E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Parlebas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una “pedagogía de las conductas motrices” (</a:t>
            </a:r>
            <a:r>
              <a:rPr lang="es-E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Parlebas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2001).</a:t>
            </a:r>
          </a:p>
          <a:p>
            <a:pPr algn="just"/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Educación Física 3 consta de siete Ejes, los cuales son: Voleibol, Handball, Softbol, Vida en la Naturaleza, </a:t>
            </a:r>
            <a:r>
              <a:rPr lang="es-ES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Cestobol</a:t>
            </a:r>
            <a:r>
              <a:rPr lang="es-ES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Atletismo y Natación. Las clases se organizan en teóricos (a cargo del Prof. Titular y Adjuntas), y trabajos prácticos (a cargos de los Auxiliares Docentes).</a:t>
            </a:r>
          </a:p>
          <a:p>
            <a:pPr algn="just"/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nuevo programa se encuentra en curso de elaboración, al cual se incorporarán nuevas referencias, ajustando </a:t>
            </a:r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 contenidos y bibliografía en búsqueda de una mayor coherencia interna, siempre considerando a la Educación Física desde una perspectiva crítica.</a:t>
            </a:r>
            <a:endParaRPr lang="es-ES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519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8"/>
            <a:ext cx="9144000" cy="1959745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57200" y="2607245"/>
            <a:ext cx="822959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 organización del 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programa 2026 se utilizan conceptos y textos que ponen en diálogo a la Educación Física con diferentes disciplinas y autores. La </a:t>
            </a:r>
            <a:r>
              <a:rPr lang="es-E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Praxiología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Motriz en tanto área del conocimiento científico que estudia las acciones motrices (</a:t>
            </a:r>
            <a:r>
              <a:rPr lang="es-E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Parlebas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2001; </a:t>
            </a:r>
            <a:r>
              <a:rPr lang="es-E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Saraví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2016), es considerada una herramienta sumamente valiosa para la construcción de la lógica interna de las prácticas corporales, y ocupa un lugar significativo entre los contenidos de la asignatura. </a:t>
            </a: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particular se considera necesaria la introducción de bibliografía actualizada y de un mayor numero de textos que sean de propia autoría de los/as profesores/as de la cátedra, en particular tesis de postgrado defendidas en los últimos años (Domínguez, 2023, </a:t>
            </a:r>
            <a:r>
              <a:rPr lang="es-E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Saraví</a:t>
            </a: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2019), </a:t>
            </a:r>
            <a:r>
              <a:rPr lang="es-E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</a:t>
            </a: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como de artículos y ponencias derivados de proyectos de investigación (</a:t>
            </a:r>
            <a:r>
              <a:rPr lang="es-ES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Ghe</a:t>
            </a: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al., 2017). </a:t>
            </a:r>
          </a:p>
          <a:p>
            <a:pPr algn="just"/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 programa permitirá profundizar conocimientos y actualizar enfoques, que potencialmente pueden ser útiles con miras a futuras modificaciones del plan de estudios de la carrera.</a:t>
            </a:r>
            <a:endParaRPr lang="es-E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endParaRPr lang="es-AR" dirty="0">
              <a:solidFill>
                <a:prstClr val="black"/>
              </a:solidFill>
            </a:endParaRPr>
          </a:p>
        </p:txBody>
      </p:sp>
      <p:sp>
        <p:nvSpPr>
          <p:cNvPr id="6" name="4 Título">
            <a:extLst>
              <a:ext uri="{FF2B5EF4-FFF2-40B4-BE49-F238E27FC236}">
                <a16:creationId xmlns:a16="http://schemas.microsoft.com/office/drawing/2014/main" id="{D3EAA9A4-7D8A-4368-A687-2C2107EFD409}"/>
              </a:ext>
            </a:extLst>
          </p:cNvPr>
          <p:cNvSpPr txBox="1">
            <a:spLocks/>
          </p:cNvSpPr>
          <p:nvPr/>
        </p:nvSpPr>
        <p:spPr>
          <a:xfrm>
            <a:off x="457200" y="2132856"/>
            <a:ext cx="7772400" cy="6059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Perspectivas a futuro</a:t>
            </a:r>
            <a:endParaRPr lang="es-A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52141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8"/>
            <a:ext cx="9144000" cy="1959745"/>
          </a:xfrm>
          <a:prstGeom prst="rect">
            <a:avLst/>
          </a:prstGeom>
        </p:spPr>
      </p:pic>
      <p:sp>
        <p:nvSpPr>
          <p:cNvPr id="12" name="11 Rectángulo"/>
          <p:cNvSpPr/>
          <p:nvPr/>
        </p:nvSpPr>
        <p:spPr>
          <a:xfrm>
            <a:off x="0" y="2111977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AR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43508" y="2663034"/>
            <a:ext cx="8856984" cy="4111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Chaves, M. (2010).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Jóvenes, territorios y complicidades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Editorial Espacio.</a:t>
            </a:r>
          </a:p>
          <a:p>
            <a:pPr algn="just"/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Domínguez, M. (2023).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enseñanza de la natación: Quiebres y continuidades entre las teorías tradicionales y críticas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(Tesis de posgrado). Universidad Nacional de La Plata. </a:t>
            </a:r>
            <a:r>
              <a:rPr lang="es-ES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https://sedici.unlp.edu.ar/handle/10915/159972</a:t>
            </a:r>
            <a:endParaRPr lang="es-ES" sz="12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Fotia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J. A.,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Saraví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J. R.,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Ghe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M. I., &amp; Domínguez, M. E. (2020). La enseñanza de los juegos, los deportes y otras prácticas motrices con jóvenes: abordajes y experiencias desde la asignatura Educación Física 3. </a:t>
            </a:r>
            <a:r>
              <a:rPr lang="es-E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C. J. Giordano &amp; G. Morandi (Eds.),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Memorias de las 3° Jornadas sobre las prácticas docentes en la Universidad Pública. El proyecto político académico de la Educación Superior en el contexto nacional y regional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Universidad Nacional de La Plata.</a:t>
            </a:r>
          </a:p>
          <a:p>
            <a:pPr algn="just"/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Ghe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M., Montero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Labat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E., &amp; García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Rizzoli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T. (2017). La enseñanza de los juegos deportivos: Hacia una educación física escolar que promueva la inclusión. In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Actas del 12° Congreso Argentino de Educación Física y Ciencias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Universidad Nacional de La Plata, Facultad de Humanidades y Ciencias de la Educación, Departamento de Educación Física.</a:t>
            </a:r>
          </a:p>
          <a:p>
            <a:pPr algn="just"/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Parlebas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P. (2001).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Juegos, deporte y sociedad: Léxico de </a:t>
            </a:r>
            <a:r>
              <a:rPr lang="es-ES" sz="12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praxiología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motriz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Paidotribo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Saraví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J. R. (2016). Acerca de la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praxiología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motriz: Algunos límites y definiciones. In V.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Gilletta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S.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Libaak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S. Oviedo, &amp; M.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Ducart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Coords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.),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Nuevos espacios de intervención, nuevos desafíos: VII jornadas de investigación en educación física, II congreso argentino de educación física del centro del país, II encuentro de profesores de práctica profesional docente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UniRío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Editora; Universidad Nacional de Río Cuarto.</a:t>
            </a:r>
          </a:p>
          <a:p>
            <a:pPr algn="just"/>
            <a:r>
              <a:rPr lang="es-ES" sz="1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Saraví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J. R. (2019). </a:t>
            </a:r>
            <a:r>
              <a:rPr lang="es-ES" sz="1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Skate en el Gran La Plata: Lógica interna, lógica externa y educación física</a:t>
            </a: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(Tesis de doctorado en ciencias de la educación). Universidad Nacional de La Plata. </a:t>
            </a:r>
            <a:r>
              <a:rPr lang="es-ES" sz="12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https://sedici.unlp.edu.ar/handle/10915/87451</a:t>
            </a:r>
            <a:endParaRPr lang="es-E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Universidad Nacional de La Plata, Facultad de Humanidades y Ciencias de la Educación, Departamento de Educación Física (2000). </a:t>
            </a:r>
            <a:r>
              <a:rPr lang="es-ES" sz="1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Profesorado en Educación Física – Licenciatura en Educación Física: Plan de estudios</a:t>
            </a: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Universidad Nacional de La Plata.</a:t>
            </a:r>
          </a:p>
          <a:p>
            <a:pPr marL="450215" indent="-450215" algn="just">
              <a:spcAft>
                <a:spcPts val="0"/>
              </a:spcAft>
            </a:pPr>
            <a:endParaRPr lang="es-AR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67679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1053</Words>
  <Application>Microsoft Office PowerPoint</Application>
  <PresentationFormat>Presentación en pantalla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Educación Física con jóvenes. Enfoques desde la asignatura Educación Física 3.</vt:lpstr>
      <vt:lpstr>Educación Física 3 en el Plan de Estudios del Profesorado 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enseñanza de la Educación Física con jóvenes. Enfoques desde la asignatura Educación Física 3.</dc:title>
  <dc:creator>George</dc:creator>
  <cp:lastModifiedBy>George</cp:lastModifiedBy>
  <cp:revision>18</cp:revision>
  <dcterms:created xsi:type="dcterms:W3CDTF">2025-08-07T18:30:44Z</dcterms:created>
  <dcterms:modified xsi:type="dcterms:W3CDTF">2025-08-22T14:13:42Z</dcterms:modified>
</cp:coreProperties>
</file>